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jp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jpg"/><Relationship Id="rId7" Type="http://schemas.openxmlformats.org/officeDocument/2006/relationships/image" Target="../media/image1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数据的常见概率分布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59521"/>
              </p:ext>
            </p:extLst>
          </p:nvPr>
        </p:nvGraphicFramePr>
        <p:xfrm>
          <a:off x="947738" y="1644650"/>
          <a:ext cx="91440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3" imgW="9144000" imgH="2933700" progId="Word.Document.12">
                  <p:embed/>
                </p:oleObj>
              </mc:Choice>
              <mc:Fallback>
                <p:oleObj name="Document" r:id="rId3" imgW="91440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644650"/>
                        <a:ext cx="91440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样例：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Karl Pearson</a:t>
            </a:r>
          </a:p>
          <a:p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1447</Words>
  <Application>Microsoft Macintosh PowerPoint</Application>
  <PresentationFormat>Widescreen</PresentationFormat>
  <Paragraphs>159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课程目的</vt:lpstr>
      <vt:lpstr>数据类型</vt:lpstr>
      <vt:lpstr>数据的常见概率分布</vt:lpstr>
      <vt:lpstr>常见分布的关系图 Leemis, 1986, Am Statist, 40:143-6</vt:lpstr>
      <vt:lpstr>伯努利分布</vt:lpstr>
      <vt:lpstr>二项分布</vt:lpstr>
      <vt:lpstr>正态分布/高斯分布</vt:lpstr>
      <vt:lpstr>t分布、学生氏t分布</vt:lpstr>
      <vt:lpstr>Gosset, Guinness, Student</vt:lpstr>
      <vt:lpstr>卡方分布</vt:lpstr>
      <vt:lpstr>F分布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84</cp:revision>
  <dcterms:created xsi:type="dcterms:W3CDTF">2019-10-22T10:15:58Z</dcterms:created>
  <dcterms:modified xsi:type="dcterms:W3CDTF">2019-10-26T13:24:51Z</dcterms:modified>
</cp:coreProperties>
</file>